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2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1C7B6B-5673-9C63-E003-CE76FE64D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94BE978-8D37-9ECA-2BB1-914F522ED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66940E-AE70-BC92-640E-E47CA61B3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67C9A2-7958-31CC-6ACD-22C098CB1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1DEB9D-D768-C252-7A79-037C548F0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9923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BCC59-B31F-71C0-7D75-48020BD41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B9D5ED-20E9-B3FB-F238-1847FB7E5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41F41E-4ED4-7798-2661-A7CFCD25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26506F-1FCF-DD39-3A74-06307E658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AB90759-F612-FAA8-0564-C0288031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066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A6039-0F58-FF9F-BD04-1D4493D19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1F3B63-4A7B-D118-F8D8-C8BA7860D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A2BEC3-F71B-571F-257D-C86EBC4E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F94353-3E78-2BF4-A7DC-D0DF76B8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7D368A-2904-17C2-5F27-D336E350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1233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27EC9-826F-63EE-1081-C5C435382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F3CAA9-7D4F-196A-D798-6725B9FEF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7951250-0DC2-CBE7-1762-AAAF4511C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094C7A-54BF-4B42-87EA-C2A1C3E8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904F5F-B5F0-EC1D-95A0-7B008F9E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6FEE1F-56A8-F80C-7FF7-EDBA9997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29419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EC398-BBA2-E21E-9CFE-69F78D29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5773D7-D079-2622-EA9B-7CE6E0451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47C87A-B6D5-D657-6C6F-B80BF1B36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C13F61E-75AC-D54D-A1C5-4CB530C2E5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4E4D730-C3D3-B391-3DEC-B47C060D7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62C959E-B081-05FC-3480-35CC29E0B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A774973-493A-43D9-DA0A-A85FD168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54FCA2F-3CCB-82C9-BDA6-7329FD15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143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B418B2-562D-4A77-DA98-6694E54EB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3EFE968-5457-A522-8274-71516CABC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B9C174-FD09-AA7B-4946-D70E3FD10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DDAE798-867C-6BEA-3A4F-1FBA72EB2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4285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71F1AA8-17ED-C85B-3F6E-4C01713AB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C67983A-1F46-B83A-5784-FCD68608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07EF2B7-FA11-2307-364D-2C466471A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6837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4C95FF-DCBA-D3E6-9F67-8D1C08B6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712611-BCD7-B28A-2668-EFFCD201E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1DCBC5-FEBF-458A-85A7-B0BFBFCA5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DD83300-AD96-6B17-48C8-2227EFD20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129A4AC-5AF9-3D29-671A-607F8A933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530D64-5B3C-3CA7-5F7C-87965F8F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140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C9FF4D-62C8-9BB0-B752-43E932C1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A142E00-A302-262F-9645-CCFE7ED2F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7914407-AAB7-8D5B-47DD-9CDB022BD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C7D32E-8FC1-E847-3AEB-DBB2FA4C2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5AA49B-404F-3893-7671-CD0166ACB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F822BA-AAE3-CD8C-5F36-C5D86BE5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3775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8A9DB-D776-C735-1839-4AC404B3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6F4EAB-CDAF-438E-2BA4-DB5DB48184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65A56C-AFFE-79AA-8A32-1A4EA5D13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D5AACF-2055-FA71-284F-74D13CE0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8A1092-9F59-5207-75E4-A1B8DC1ED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408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8A849FC-BC69-8F0D-9214-50B74F4AC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6165FBA-E956-ED2E-1DBC-367CC63E2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A39711-E3C8-3FA0-93B4-B09A2F0B0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A5C928-43EE-97BD-A30B-983EF24B0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5F930D0-05EB-405C-DC81-68576983A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81945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6E5709A-F9A8-2E2D-2B23-6C4065AB6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ECE2A1-53D8-923B-EEEE-0FA75FB5A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97428A-EB3F-1CC9-86E4-647D61C68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66D622-6F45-4D89-ABB4-6B1B034B08F0}" type="datetimeFigureOut">
              <a:rPr lang="de-CH" smtClean="0"/>
              <a:t>28.08.2026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A65CA8-B573-68BB-6EA1-4342F413DA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904A25-FFE2-6404-C414-02C669842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9A8F6E-921B-4B0B-8359-C4C1AFBB4039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603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giwil.ch/tourismus/uebersich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D65298F-5582-E7B7-4C2F-3D0867E9D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789" y="0"/>
            <a:ext cx="96584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4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9EF701F-E569-2EA9-E505-1684A28BA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50" y="0"/>
            <a:ext cx="11053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1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27C85BF-F956-16A9-DE37-5D9D1EC11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182"/>
            <a:ext cx="12192000" cy="65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69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DA8F3D5-2F10-E95E-BC6E-66A8B1667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05" y="761548"/>
            <a:ext cx="11315178" cy="609645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AF009F8-3989-A6EF-16AA-2F0D0BADD483}"/>
              </a:ext>
            </a:extLst>
          </p:cNvPr>
          <p:cNvSpPr txBox="1"/>
          <p:nvPr/>
        </p:nvSpPr>
        <p:spPr>
          <a:xfrm>
            <a:off x="2857769" y="241506"/>
            <a:ext cx="8398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dirty="0"/>
              <a:t>Alle Unterkünfte auf  </a:t>
            </a:r>
            <a:r>
              <a:rPr lang="de-CH" dirty="0">
                <a:hlinkClick r:id="rId3"/>
              </a:rPr>
              <a:t>https://www.eggiwil.ch/tourismus/uebersicht</a:t>
            </a:r>
            <a:r>
              <a:rPr lang="de-CH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2DAD499-A36B-47F2-79E5-8772EDD52C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5" t="1" r="44817" b="61789"/>
          <a:stretch>
            <a:fillRect/>
          </a:stretch>
        </p:blipFill>
        <p:spPr>
          <a:xfrm>
            <a:off x="5448822" y="2517732"/>
            <a:ext cx="1127342" cy="56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67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Breitbild</PresentationFormat>
  <Paragraphs>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Jürg Krämer</dc:creator>
  <cp:lastModifiedBy>Jürg Krämer</cp:lastModifiedBy>
  <cp:revision>1</cp:revision>
  <dcterms:created xsi:type="dcterms:W3CDTF">2026-08-28T13:16:31Z</dcterms:created>
  <dcterms:modified xsi:type="dcterms:W3CDTF">2026-08-28T13:50:51Z</dcterms:modified>
</cp:coreProperties>
</file>